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7" r:id="rId7"/>
    <p:sldId id="261" r:id="rId8"/>
    <p:sldId id="262" r:id="rId9"/>
    <p:sldId id="263" r:id="rId10"/>
    <p:sldId id="265" r:id="rId11"/>
    <p:sldId id="266" r:id="rId12"/>
    <p:sldId id="267" r:id="rId13"/>
    <p:sldId id="264" r:id="rId14"/>
    <p:sldId id="268" r:id="rId15"/>
    <p:sldId id="269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D295B-6662-6DDA-336C-9773DEE09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5B5DF9-8351-E9F8-2902-2ACE70F86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258590-886D-B8AF-2B58-C9434E746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6CF8-6A01-483E-8306-CFC756AD97CA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472EAE-1E1D-6602-54A7-63E91057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929794-85B9-C961-1CD3-2871E01A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ED85-EDEB-46DE-8C1A-76B14AE8A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92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0F11E-E072-A004-9AF3-DD829AAC6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227A832-245A-9130-ADB3-30C1FFE8D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A0FBC6-EAC2-FC6A-5810-FEE0F3BDE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6CF8-6A01-483E-8306-CFC756AD97CA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730715-3328-3E3E-C36A-DEBAF9707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AB74F7-DE60-CA78-A8BC-C9245160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ED85-EDEB-46DE-8C1A-76B14AE8A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04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7B15795-F076-9F2D-E02A-7B163FD752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C47E040-9B01-47B7-45E3-68577BBF2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0BC045-CCF6-008B-0378-4F309A43E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6CF8-6A01-483E-8306-CFC756AD97CA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B60982-9FC3-C527-4075-152359FA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B3EC19-9119-DA01-BC1E-D4D0F929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ED85-EDEB-46DE-8C1A-76B14AE8A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183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F2E86-6C39-2099-AEBC-7B968A8E6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4F1203-CA46-86BE-7080-2BAE86E94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609734-9031-36F6-CBC6-F2CAE4D65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6CF8-6A01-483E-8306-CFC756AD97CA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96D77F-DFC2-3A74-B052-AF58F6D5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66B02B-B7CC-970E-7FBB-3065E8493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ED85-EDEB-46DE-8C1A-76B14AE8A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6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AC415-6739-4FD9-B299-830B5221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E87599-9020-FF8C-AA28-D072095AA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EF6A44-573D-9F06-C3C4-068E00066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6CF8-6A01-483E-8306-CFC756AD97CA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AB544A-6DBA-CBBF-0A91-FEAADAF1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9DEA42-E06B-D6B3-141C-ABB69D3EF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ED85-EDEB-46DE-8C1A-76B14AE8A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81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AB7863-E733-524E-3730-DA12FC2FF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885D0F-DE83-F510-C6F3-9C2319ED8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9787719-7F5A-7AB0-3CCD-1C724F637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3CA193E-5B52-92CE-A799-7DFA28C3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6CF8-6A01-483E-8306-CFC756AD97CA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1CF52A-4822-742A-3CCA-2676EB8F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8C9E15B-A0E5-1284-BF91-452FB498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ED85-EDEB-46DE-8C1A-76B14AE8A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71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22A9F-C6F7-FBB7-D137-6AE8F9735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3414E1-3A9F-DB0B-D98C-F3DA6848E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A2870B4-809F-2CE0-440D-C92865F46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4DBE01-68F2-B351-9397-B4809A0F6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D2230D7-1197-E365-D081-31A6CA5C4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A59AE6C-5061-2208-7E20-78763340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6CF8-6A01-483E-8306-CFC756AD97CA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1D35D7D-8414-D1F5-5C9B-92965110E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B191206-9AC0-2A40-6085-CBC990DC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ED85-EDEB-46DE-8C1A-76B14AE8A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26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18756-03ED-4ED3-2820-87307230A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7BB728B-B793-A525-203E-6C1390AF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6CF8-6A01-483E-8306-CFC756AD97CA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B4ABEC5-E3C9-767D-6108-93EF9E4B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E89FE5-BD4C-14A4-6E38-ABE36070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ED85-EDEB-46DE-8C1A-76B14AE8A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96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A3B4340-EA53-F521-C513-9F8A4705C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6CF8-6A01-483E-8306-CFC756AD97CA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34B3D8C-4212-F787-3DB6-37719731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185631-C0B7-CFA4-3016-57A33E016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ED85-EDEB-46DE-8C1A-76B14AE8A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18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E0EDF-32CE-2389-F6FD-EAB6FA58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19EB8B-7625-E44E-F1FE-4DAFED4D2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F64734-7E05-A823-4C87-5B581D586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5F98EC-6102-43B2-898B-FE62C3C5C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6CF8-6A01-483E-8306-CFC756AD97CA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31BF99-5A1A-CF46-4E52-A942A07E2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F8959B-7493-44B9-5F07-8A3E2FA9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ED85-EDEB-46DE-8C1A-76B14AE8A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87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45A98-41C1-F0DC-F2F8-A60FAAD4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A88DD95-D156-2215-2263-F03BA40E8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47FEDD-686C-58D7-5193-7ED751A3B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2F2F0B-B8A8-2CBB-A6C6-8B7314D6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6CF8-6A01-483E-8306-CFC756AD97CA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D78261-8725-CE0C-0B73-927EB8B8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49CE02-0CD5-39EB-B486-507B5F7C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ED85-EDEB-46DE-8C1A-76B14AE8A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05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34AE1B7-6211-EF7D-7DED-1C043E90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6AB4FA-B90A-97DC-55A2-8195B8697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74BDFB-FBF5-0957-1A3D-D978A04F7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46CF8-6A01-483E-8306-CFC756AD97CA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F666A7-D0C9-D91C-4E0A-0F7E95697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D3AE83-3D63-29A3-E395-1F3543415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BED85-EDEB-46DE-8C1A-76B14AE8AA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71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eb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eb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946A242-89EB-5E29-74C7-AD8A15DDA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00" y="225362"/>
            <a:ext cx="5074632" cy="3542093"/>
          </a:xfrm>
          <a:prstGeom prst="rect">
            <a:avLst/>
          </a:prstGeom>
        </p:spPr>
      </p:pic>
      <p:pic>
        <p:nvPicPr>
          <p:cNvPr id="7" name="table">
            <a:extLst>
              <a:ext uri="{FF2B5EF4-FFF2-40B4-BE49-F238E27FC236}">
                <a16:creationId xmlns:a16="http://schemas.microsoft.com/office/drawing/2014/main" id="{4725EAC5-6A0D-6975-9697-8CE05E901C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2" t="7643" r="7077" b="7407"/>
          <a:stretch/>
        </p:blipFill>
        <p:spPr bwMode="auto">
          <a:xfrm>
            <a:off x="5370955" y="2996615"/>
            <a:ext cx="6471943" cy="354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A58C10C-993A-A647-1225-5A987C04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4334" y="365125"/>
            <a:ext cx="467833" cy="517377"/>
          </a:xfrm>
        </p:spPr>
        <p:txBody>
          <a:bodyPr>
            <a:normAutofit fontScale="90000"/>
          </a:bodyPr>
          <a:lstStyle/>
          <a:p>
            <a:r>
              <a:rPr lang="nl-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759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448559B-418F-1351-DB55-AEFACEC32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51" y="584790"/>
            <a:ext cx="9255882" cy="52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84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30F9EBD-428E-546D-0E5B-AF0C7C91F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958" y="859464"/>
            <a:ext cx="5381847" cy="5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94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183FC25-55FB-F0D9-679E-563496469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927" y="95692"/>
            <a:ext cx="3778019" cy="3083442"/>
          </a:xfrm>
          <a:prstGeom prst="rect">
            <a:avLst/>
          </a:prstGeom>
        </p:spPr>
      </p:pic>
      <p:pic>
        <p:nvPicPr>
          <p:cNvPr id="1026" name="Picture 2" descr="Een tien met een griffel! | Kalfjes">
            <a:extLst>
              <a:ext uri="{FF2B5EF4-FFF2-40B4-BE49-F238E27FC236}">
                <a16:creationId xmlns:a16="http://schemas.microsoft.com/office/drawing/2014/main" id="{09BDC50C-2AB9-C5AE-B384-C84773162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689" y="3326582"/>
            <a:ext cx="5045150" cy="333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t oog van de meester… - BHIC">
            <a:extLst>
              <a:ext uri="{FF2B5EF4-FFF2-40B4-BE49-F238E27FC236}">
                <a16:creationId xmlns:a16="http://schemas.microsoft.com/office/drawing/2014/main" id="{213D1BF8-DD19-2B08-68AF-720FE942B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5" y="1332800"/>
            <a:ext cx="5582589" cy="39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32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De Bedstede - wat is het en waarom is het nu weer hip?">
            <a:extLst>
              <a:ext uri="{FF2B5EF4-FFF2-40B4-BE49-F238E27FC236}">
                <a16:creationId xmlns:a16="http://schemas.microsoft.com/office/drawing/2014/main" id="{848B16F4-A692-A7B2-1F5E-3FCC7D3CDE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8" r="6416"/>
          <a:stretch/>
        </p:blipFill>
        <p:spPr bwMode="auto">
          <a:xfrm>
            <a:off x="353643" y="1521253"/>
            <a:ext cx="6007539" cy="38154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55BF708-A8E6-FC34-5D9F-44CA96E86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53" y="1521253"/>
            <a:ext cx="3957084" cy="395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57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E7A7A4A-7E98-0A34-F96D-4348DD182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84" y="1155744"/>
            <a:ext cx="6816072" cy="426686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FCC5075-54D2-D5AD-B0E1-E4051A8FA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" y="3429000"/>
            <a:ext cx="3728990" cy="26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9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rve Volkerink (@ErveVolkerink) / Twitter">
            <a:extLst>
              <a:ext uri="{FF2B5EF4-FFF2-40B4-BE49-F238E27FC236}">
                <a16:creationId xmlns:a16="http://schemas.microsoft.com/office/drawing/2014/main" id="{E93F082A-248C-55FA-E902-09F66B581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32" y="681075"/>
            <a:ext cx="9026156" cy="601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8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A761F73-9656-C42E-F415-FF6F9A279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46916"/>
            <a:ext cx="3686175" cy="23272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6C8C9EA-22B8-D0BF-E943-64F9A9443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34" y="3440302"/>
            <a:ext cx="3561906" cy="267078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2F2AB26-D482-29C2-4F87-8887FA542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09" y="707065"/>
            <a:ext cx="3629247" cy="544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0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85508C3-C373-790A-86E0-392CD3291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38" y="324919"/>
            <a:ext cx="4235126" cy="413012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4A835D0-1729-F826-5E53-A6920938F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6727" y="1313276"/>
            <a:ext cx="3300610" cy="2153408"/>
          </a:xfrm>
          <a:prstGeom prst="rect">
            <a:avLst/>
          </a:prstGeom>
        </p:spPr>
      </p:pic>
      <p:pic>
        <p:nvPicPr>
          <p:cNvPr id="7" name="Afbeelding 6" descr="Landgoed Aalten decor van nostalgisch ploegen met het paard | Aalten |  gelderlander.nl">
            <a:extLst>
              <a:ext uri="{FF2B5EF4-FFF2-40B4-BE49-F238E27FC236}">
                <a16:creationId xmlns:a16="http://schemas.microsoft.com/office/drawing/2014/main" id="{C4386113-B38A-B49F-73DB-B710967D02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0"/>
          <a:stretch/>
        </p:blipFill>
        <p:spPr bwMode="auto">
          <a:xfrm>
            <a:off x="7151013" y="2073349"/>
            <a:ext cx="4566584" cy="39621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840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339ABC1-E268-41A1-941A-9DE7AE6D7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90500"/>
            <a:ext cx="10083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4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6C84260-89B8-10EF-12E2-05926E591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97" y="324690"/>
            <a:ext cx="5092669" cy="62745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6D4622A-35B5-DC17-369F-144F8CCF56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6174" r="9033" b="6172"/>
          <a:stretch/>
        </p:blipFill>
        <p:spPr>
          <a:xfrm>
            <a:off x="542260" y="198779"/>
            <a:ext cx="4104168" cy="658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BC0429C-D673-3319-924C-9289EAF41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70" y="1057053"/>
            <a:ext cx="5715000" cy="4191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349BB50-8B73-2216-95CD-C15DE2B24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0" y="558209"/>
            <a:ext cx="4983798" cy="51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705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D4873ACBD1E54AB6A5A7470099B850" ma:contentTypeVersion="14" ma:contentTypeDescription="Een nieuw document maken." ma:contentTypeScope="" ma:versionID="8b84a91a01aae3aa73452e64bc6e69a2">
  <xsd:schema xmlns:xsd="http://www.w3.org/2001/XMLSchema" xmlns:xs="http://www.w3.org/2001/XMLSchema" xmlns:p="http://schemas.microsoft.com/office/2006/metadata/properties" xmlns:ns2="c76ae3d2-2d1c-4b62-899f-939343c5f720" xmlns:ns3="9d3632c3-d7ac-4862-b5fb-b87a89e5d79a" targetNamespace="http://schemas.microsoft.com/office/2006/metadata/properties" ma:root="true" ma:fieldsID="48e48f2e89828ec9c3a30b02ca73bf7c" ns2:_="" ns3:_="">
    <xsd:import namespace="c76ae3d2-2d1c-4b62-899f-939343c5f720"/>
    <xsd:import namespace="9d3632c3-d7ac-4862-b5fb-b87a89e5d7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ae3d2-2d1c-4b62-899f-939343c5f7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7673ec1f-6c88-4491-8cbd-2a91c3fb85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3632c3-d7ac-4862-b5fb-b87a89e5d79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066b9b7-cba0-45e3-b5de-dcdf09ae2dd3}" ma:internalName="TaxCatchAll" ma:showField="CatchAllData" ma:web="9d3632c3-d7ac-4862-b5fb-b87a89e5d7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3632c3-d7ac-4862-b5fb-b87a89e5d79a" xsi:nil="true"/>
    <lcf76f155ced4ddcb4097134ff3c332f xmlns="c76ae3d2-2d1c-4b62-899f-939343c5f720">
      <Terms xmlns="http://schemas.microsoft.com/office/infopath/2007/PartnerControls"/>
    </lcf76f155ced4ddcb4097134ff3c332f>
    <SharedWithUsers xmlns="9d3632c3-d7ac-4862-b5fb-b87a89e5d79a">
      <UserInfo>
        <DisplayName>Gerda Luchtenberg</DisplayName>
        <AccountId>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B2D15AA-E41D-448E-85D5-6BB69319A3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088F19-D928-44AA-88C1-544D8A8ED1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ae3d2-2d1c-4b62-899f-939343c5f720"/>
    <ds:schemaRef ds:uri="9d3632c3-d7ac-4862-b5fb-b87a89e5d7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E1FE6F-F439-4A34-97AB-A322B0BA3D5E}">
  <ds:schemaRefs>
    <ds:schemaRef ds:uri="http://schemas.microsoft.com/office/2006/metadata/properties"/>
    <ds:schemaRef ds:uri="http://schemas.microsoft.com/office/infopath/2007/PartnerControls"/>
    <ds:schemaRef ds:uri="9d3632c3-d7ac-4862-b5fb-b87a89e5d79a"/>
    <ds:schemaRef ds:uri="c76ae3d2-2d1c-4b62-899f-939343c5f72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Breedbeeld</PresentationFormat>
  <Paragraphs>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Hennie klein Koerkamp</dc:creator>
  <cp:lastModifiedBy>Gerda Luchtenberg</cp:lastModifiedBy>
  <cp:revision>2</cp:revision>
  <dcterms:created xsi:type="dcterms:W3CDTF">2022-06-05T12:46:03Z</dcterms:created>
  <dcterms:modified xsi:type="dcterms:W3CDTF">2023-01-30T12:27:14Z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0x0101008CD4873ACBD1E54AB6A5A7470099B850</vt:lpwstr>
  </property>
</Properties>
</file>